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verag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Averag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Shape 1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Shape 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47" name="Shape 147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Shape 151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Shape 15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6" name="Shape 15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Shape 160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Shape 17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Shape 17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9" name="Shape 17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Shape 18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11.jpg"/><Relationship Id="rId6" Type="http://schemas.openxmlformats.org/officeDocument/2006/relationships/image" Target="../media/image4.jpg"/><Relationship Id="rId7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11.jpg"/><Relationship Id="rId6" Type="http://schemas.openxmlformats.org/officeDocument/2006/relationships/image" Target="../media/image4.jpg"/><Relationship Id="rId7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ctrTitle"/>
          </p:nvPr>
        </p:nvSpPr>
        <p:spPr>
          <a:xfrm>
            <a:off x="1891353" y="15105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Fully </a:t>
            </a:r>
            <a:r>
              <a:rPr lang="en-GB"/>
              <a:t>Autonomous</a:t>
            </a:r>
            <a:r>
              <a:rPr lang="en-GB"/>
              <a:t> Reddit</a:t>
            </a:r>
            <a:endParaRPr/>
          </a:p>
        </p:txBody>
      </p:sp>
      <p:sp>
        <p:nvSpPr>
          <p:cNvPr id="189" name="Shape 189"/>
          <p:cNvSpPr txBox="1"/>
          <p:nvPr>
            <p:ph idx="1" type="subTitle"/>
          </p:nvPr>
        </p:nvSpPr>
        <p:spPr>
          <a:xfrm>
            <a:off x="1891350" y="29586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Surfing reddit the lazy way.  Without clicking or scrolling.</a:t>
            </a:r>
            <a:endParaRPr/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87600" y="40427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//Jack Kinne - CS 480 mobile Apps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Phone Requirements</a:t>
            </a:r>
            <a:endParaRPr/>
          </a:p>
        </p:txBody>
      </p:sp>
      <p:sp>
        <p:nvSpPr>
          <p:cNvPr id="402" name="Shape 402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What you need for Reddit Tide</a:t>
            </a:r>
            <a:endParaRPr/>
          </a:p>
        </p:txBody>
      </p:sp>
      <p:sp>
        <p:nvSpPr>
          <p:cNvPr id="403" name="Shape 403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Android 5.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Internet Access.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Write External Storage.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Shape 404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05" name="Shape 40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13" name="Shape 413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Shape 415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16" name="Shape 41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0" name="Shape 420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Shape 422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23" name="Shape 4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7" name="Shape 4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28" name="Shape 428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Shape 429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430" name="Shape 4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435" name="Shape 43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6" name="Shape 4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39" name="Shape 439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40" name="Shape 440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441" name="Shape 44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9" name="Shape 449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161552" y="1132525"/>
            <a:ext cx="38685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55" name="Shape 455"/>
          <p:cNvSpPr txBox="1"/>
          <p:nvPr>
            <p:ph idx="4294967295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Tide must flow.</a:t>
            </a:r>
            <a:endParaRPr/>
          </a:p>
        </p:txBody>
      </p:sp>
      <p:grpSp>
        <p:nvGrpSpPr>
          <p:cNvPr id="456" name="Shape 45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57" name="Shape 45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65" name="Shape 46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68" name="Shape 46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2" name="Shape 472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Shape 47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75" name="Shape 47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9" name="Shape 47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80" name="Shape 48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Shape 48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82" name="Shape 48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Shape 48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87" name="Shape 48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8" name="Shape 48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89" name="Shape 48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91" name="Shape 49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92" name="Shape 49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93" name="Shape 49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1" name="Shape 50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1297500" y="393750"/>
            <a:ext cx="2876400" cy="7122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018025" y="1567550"/>
            <a:ext cx="2876400" cy="24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Maximize laziness versus reward.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Eliminate Scrolling and clicking.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If you clicked it, you upvote it.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“Tune” your results to display more directed information.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Learn more about API access and Building Apps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094700" y="857100"/>
            <a:ext cx="6954600" cy="487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Welcome to Reddit Tide.	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1105000" y="2097575"/>
            <a:ext cx="3396900" cy="1031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Build a scrolling series of Boxes as reddit posts -- using reddits API.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4662850" y="2097575"/>
            <a:ext cx="3328800" cy="1031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Clicking on a box shows top comments as fade in effects when a box is clicked. 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1094700" y="1434250"/>
            <a:ext cx="6954600" cy="436800"/>
          </a:xfrm>
          <a:prstGeom prst="rect">
            <a:avLst/>
          </a:prstGeom>
          <a:solidFill>
            <a:srgbClr val="6666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Don’t surf reddit anymore.  Let the tide come in and out.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105000" y="3265050"/>
            <a:ext cx="3396900" cy="1031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Generate a SQL database to track what’s been shown already -- posts are always fresh.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4662850" y="3265050"/>
            <a:ext cx="3328800" cy="1031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Change your search parameters to maximize your experience.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solidFill>
            <a:srgbClr val="4A86E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It’s late.  You don’t have the capacity to start netflix.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you need fresh content.  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You have a smartphone.  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...Welcome to the Tide.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13" name="Shape 21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14" name="Shape 214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15" name="Shape 215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Circle of Reddit</a:t>
            </a:r>
            <a:r>
              <a:rPr lang="en-GB"/>
              <a:t> diagram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780750" y="1643525"/>
            <a:ext cx="1991400" cy="69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1:  Access Reddit through an API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4:  Track and display analytics in a SQL Database.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6376610" y="1660775"/>
            <a:ext cx="1991400" cy="69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2: Search for Relevant Posts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6411185" y="3763375"/>
            <a:ext cx="1991400" cy="691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3: Scroll automatically, clicking for top comments.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0" name="Shape 23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Shape 23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2" name="Shape 23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3" name="Shape 233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Shape 234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Shape 238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39" name="Shape 23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Shape 24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2" name="Shape 24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43" name="Shape 24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Shape 24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6" name="Shape 24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47" name="Shape 247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Shape 249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0" name="Shape 25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51" name="Shape 25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Shape 25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819150" y="845600"/>
            <a:ext cx="7142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Mock UP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00" y="1414750"/>
            <a:ext cx="7142400" cy="288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1297500" y="1743654"/>
            <a:ext cx="1507500" cy="133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We have to set the search.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1297500" y="3573353"/>
            <a:ext cx="1507500" cy="1202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We have to store the data.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00" y="1743650"/>
            <a:ext cx="52387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864600" y="800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2456221" y="1900925"/>
            <a:ext cx="1050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Connect the API call to the App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Store the information to never repeat posts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Cleanup / UI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Clean the UI and make her pretty.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4" name="Shape 294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Shape 295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97" name="Shape 297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Shape 298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0" name="Shape 300"/>
          <p:cNvCxnSpPr>
            <a:stCxn id="279" idx="2"/>
          </p:cNvCxnSpPr>
          <p:nvPr/>
        </p:nvCxnSpPr>
        <p:spPr>
          <a:xfrm>
            <a:off x="2981521" y="2115425"/>
            <a:ext cx="434400" cy="49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Shape 301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3" name="Shape 303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Shape 304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6" name="Shape 30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Shape 307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Shape 310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Analytics are built naturally through the SQL database.</a:t>
            </a:r>
            <a:endParaRPr/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1297500" y="1920725"/>
            <a:ext cx="70389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Track your surfing real time.  Check out information about what you click.  See what channels you like the most.  How much do you *really* like cats?</a:t>
            </a:r>
            <a:endParaRPr/>
          </a:p>
        </p:txBody>
      </p:sp>
      <p:grpSp>
        <p:nvGrpSpPr>
          <p:cNvPr id="318" name="Shape 318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19" name="Shape 319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0" name="Shape 320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3" name="Shape 323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6" name="Shape 326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8" name="Shape 328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9" name="Shape 329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30" name="Shape 330"/>
            <p:cNvCxnSpPr>
              <a:stCxn id="331" idx="7"/>
              <a:endCxn id="332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Shape 333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Shape 334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Shape 33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Shape 336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Shape 337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Shape 338"/>
            <p:cNvCxnSpPr>
              <a:stCxn id="325" idx="3"/>
              <a:endCxn id="332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Shape 339"/>
            <p:cNvCxnSpPr>
              <a:stCxn id="331" idx="3"/>
              <a:endCxn id="340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Shape 341"/>
            <p:cNvCxnSpPr>
              <a:stCxn id="340" idx="5"/>
              <a:endCxn id="342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Shape 343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40" name="Shape 340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45" name="Shape 34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46" name="Shape 346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7" name="Shape 347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8" name="Shape 348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49" name="Shape 349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0" name="Shape 350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1" name="Shape 351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2" name="Shape 352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3" name="Shape 353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4" name="Shape 354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5" name="Shape 35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56" name="Shape 356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57" name="Shape 357"/>
              <p:cNvCxnSpPr>
                <a:stCxn id="358" idx="6"/>
                <a:endCxn id="359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Shape 360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Shape 361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Shape 362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Shape 363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Shape 364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Shape 365"/>
              <p:cNvCxnSpPr>
                <a:stCxn id="353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Shape 366"/>
              <p:cNvCxnSpPr>
                <a:stCxn id="358" idx="3"/>
                <a:endCxn id="367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Shape 368"/>
              <p:cNvCxnSpPr>
                <a:stCxn id="367" idx="2"/>
                <a:endCxn id="369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Shape 370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7" name="Shape 367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9" name="Shape 369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72" name="Shape 372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3" name="Shape 373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4" name="Shape 374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7" name="Shape 377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8" name="Shape 378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79" name="Shape 379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1" name="Shape 381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82" name="Shape 382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83" name="Shape 383"/>
            <p:cNvCxnSpPr>
              <a:stCxn id="384" idx="7"/>
              <a:endCxn id="385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5" name="Shape 38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6" name="Shape 386"/>
            <p:cNvCxnSpPr>
              <a:stCxn id="387" idx="3"/>
              <a:endCxn id="388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Shape 389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Shape 390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Shape 391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Shape 392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Shape 393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Shape 394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Shape 395"/>
            <p:cNvCxnSpPr>
              <a:stCxn id="387" idx="7"/>
              <a:endCxn id="384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Shape 396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